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2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99FF"/>
    <a:srgbClr val="FF33CC"/>
    <a:srgbClr val="FF00FF"/>
    <a:srgbClr val="9933FF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754" y="-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0" y="-2"/>
            <a:ext cx="274320" cy="913927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232169" y="907303"/>
            <a:ext cx="34290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01805" y="907303"/>
            <a:ext cx="20574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87515" y="907303"/>
            <a:ext cx="6858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166326" y="907303"/>
            <a:ext cx="6858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5791200"/>
            <a:ext cx="5829300" cy="2633472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3779520"/>
            <a:ext cx="5829300" cy="201168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191468" y="6729859"/>
            <a:ext cx="54864" cy="22555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191468" y="6395759"/>
            <a:ext cx="54864" cy="3048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191468" y="6183580"/>
            <a:ext cx="54864" cy="18288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191468" y="6056745"/>
            <a:ext cx="54864" cy="975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485900" cy="7802033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6186"/>
            <a:ext cx="44005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3621714" y="1431851"/>
            <a:ext cx="3241602" cy="7721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280475" y="0"/>
            <a:ext cx="4135902" cy="882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2146446" y="2324843"/>
            <a:ext cx="5486400" cy="8915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4457700" y="0"/>
            <a:ext cx="2057400" cy="5689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4457700" y="5689600"/>
            <a:ext cx="2400300" cy="1524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457700" y="0"/>
            <a:ext cx="1028700" cy="5689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4461273" y="5662085"/>
            <a:ext cx="1568053" cy="34819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4457700" y="5689600"/>
            <a:ext cx="120015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4457700" y="1828800"/>
            <a:ext cx="2400300" cy="386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4457700" y="2336800"/>
            <a:ext cx="2400300" cy="3352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742950" y="5689600"/>
            <a:ext cx="371475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400050" y="5689600"/>
            <a:ext cx="400050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275118" y="3251200"/>
            <a:ext cx="4229100" cy="2438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275118" y="2844800"/>
            <a:ext cx="4229100" cy="2844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3429000" y="5689600"/>
            <a:ext cx="102870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177" y="1802229"/>
            <a:ext cx="4288536" cy="1303315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72370" y="536353"/>
            <a:ext cx="6377940" cy="1181687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176" y="682752"/>
            <a:ext cx="6117336" cy="103632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278654" y="907303"/>
            <a:ext cx="20574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308332" y="907303"/>
            <a:ext cx="20574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336338" y="907303"/>
            <a:ext cx="6858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357527" y="907303"/>
            <a:ext cx="6858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5359" y="907303"/>
            <a:ext cx="27432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2752"/>
            <a:ext cx="6172200" cy="12192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8258" y="2360669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1508" y="2360669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536354"/>
            <a:ext cx="6650310" cy="1181687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18" y="682752"/>
            <a:ext cx="5829300" cy="12192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13000"/>
            <a:ext cx="3030141" cy="853016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13000"/>
            <a:ext cx="3031331" cy="853016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278716"/>
            <a:ext cx="3030141" cy="52791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278716"/>
            <a:ext cx="3031331" cy="52791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5843" y="907303"/>
            <a:ext cx="34290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479" y="907303"/>
            <a:ext cx="20574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1189" y="907303"/>
            <a:ext cx="6858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907303"/>
            <a:ext cx="6858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12328" y="907303"/>
            <a:ext cx="20574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42006" y="907303"/>
            <a:ext cx="20574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170012" y="907303"/>
            <a:ext cx="6858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191201" y="907303"/>
            <a:ext cx="6858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09033" y="907303"/>
            <a:ext cx="27432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2752"/>
            <a:ext cx="5829300" cy="12192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64067"/>
            <a:ext cx="6172200" cy="154940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1913467"/>
            <a:ext cx="1885950" cy="6096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571750" y="1913467"/>
            <a:ext cx="4114800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6024" y="1"/>
            <a:ext cx="6583680" cy="2504049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72396" y="2513371"/>
            <a:ext cx="6586967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6347214" y="1663069"/>
            <a:ext cx="177017" cy="96350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685800" y="588336"/>
            <a:ext cx="5143500" cy="935665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6024" y="2525042"/>
            <a:ext cx="6583680" cy="6613525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85800" y="1533525"/>
            <a:ext cx="5143500" cy="9144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6461514" y="1866269"/>
            <a:ext cx="177017" cy="96350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6201344" y="2003820"/>
            <a:ext cx="177017" cy="96350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857750" y="74000"/>
            <a:ext cx="1600200" cy="486833"/>
          </a:xfrm>
        </p:spPr>
        <p:txBody>
          <a:bodyPr/>
          <a:lstStyle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74000"/>
            <a:ext cx="4171950" cy="486833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74000"/>
            <a:ext cx="342900" cy="486833"/>
          </a:xfrm>
        </p:spPr>
        <p:txBody>
          <a:bodyPr/>
          <a:lstStyle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2"/>
            <a:ext cx="274320" cy="913927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91468" y="6729859"/>
            <a:ext cx="54864" cy="22555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91468" y="6395759"/>
            <a:ext cx="54864" cy="3048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91468" y="6183580"/>
            <a:ext cx="54864" cy="18288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91468" y="6056745"/>
            <a:ext cx="54864" cy="975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32169" y="907303"/>
            <a:ext cx="34290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01805" y="907303"/>
            <a:ext cx="20574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87515" y="907303"/>
            <a:ext cx="6858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166326" y="907303"/>
            <a:ext cx="6858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85800" y="682752"/>
            <a:ext cx="5829300" cy="12192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85800" y="2378080"/>
            <a:ext cx="5829300" cy="6096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85775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36388D-49CB-4F0D-9C2B-0A3E2C05C658}" type="datetimeFigureOut">
              <a:rPr lang="en-GB" smtClean="0"/>
              <a:pPr/>
              <a:t>29/04/2024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8555568"/>
            <a:ext cx="417195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457950" y="85555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160EAD8-7FF5-4F99-A2DC-C0A3100021E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>
          <a:xfrm>
            <a:off x="4581128" y="7236296"/>
            <a:ext cx="2016224" cy="19077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/>
          <p:cNvGrpSpPr/>
          <p:nvPr/>
        </p:nvGrpSpPr>
        <p:grpSpPr>
          <a:xfrm rot="731536">
            <a:off x="144636" y="5184045"/>
            <a:ext cx="1872208" cy="1569660"/>
            <a:chOff x="4985792" y="3851920"/>
            <a:chExt cx="1872208" cy="1569660"/>
          </a:xfrm>
        </p:grpSpPr>
        <p:sp>
          <p:nvSpPr>
            <p:cNvPr id="27" name="TextBox 26"/>
            <p:cNvSpPr txBox="1"/>
            <p:nvPr/>
          </p:nvSpPr>
          <p:spPr>
            <a:xfrm>
              <a:off x="4985792" y="3851920"/>
              <a:ext cx="1872208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600" b="1" dirty="0" smtClean="0">
                  <a:solidFill>
                    <a:srgbClr val="FF33CC"/>
                  </a:solidFill>
                </a:rPr>
                <a:t>&amp;</a:t>
              </a:r>
              <a:endParaRPr lang="en-GB" sz="9600" b="1" dirty="0">
                <a:solidFill>
                  <a:srgbClr val="FF33CC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01208" y="4860032"/>
              <a:ext cx="1224136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93296" y="4499992"/>
              <a:ext cx="360040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7" name="Oval 36"/>
          <p:cNvSpPr/>
          <p:nvPr/>
        </p:nvSpPr>
        <p:spPr>
          <a:xfrm>
            <a:off x="0" y="6588224"/>
            <a:ext cx="3501008" cy="2483768"/>
          </a:xfrm>
          <a:prstGeom prst="ellips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72008" y="1691680"/>
            <a:ext cx="3284984" cy="2736304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6165304" y="7308304"/>
            <a:ext cx="432048" cy="432048"/>
          </a:xfrm>
          <a:prstGeom prst="ellips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276872" y="2411760"/>
            <a:ext cx="4581128" cy="54006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16632" y="8604448"/>
            <a:ext cx="360040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-387424" y="0"/>
            <a:ext cx="76911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400" b="1" dirty="0" smtClean="0">
                <a:solidFill>
                  <a:srgbClr val="6600CC"/>
                </a:solidFill>
              </a:rPr>
              <a:t>CERVICAL CANCER </a:t>
            </a:r>
          </a:p>
          <a:p>
            <a:pPr algn="ctr"/>
            <a:r>
              <a:rPr lang="en-GB" sz="4800" b="1" dirty="0" smtClean="0">
                <a:solidFill>
                  <a:srgbClr val="FF00FF"/>
                </a:solidFill>
              </a:rPr>
              <a:t>Awareness Week</a:t>
            </a:r>
            <a:endParaRPr lang="en-GB" sz="4800" b="1" dirty="0">
              <a:solidFill>
                <a:srgbClr val="FF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27949" y="2047652"/>
            <a:ext cx="44610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 smtClean="0">
                <a:solidFill>
                  <a:schemeClr val="bg1"/>
                </a:solidFill>
              </a:rPr>
              <a:t>20</a:t>
            </a:r>
            <a:r>
              <a:rPr lang="en-GB" sz="48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4800" b="1" dirty="0" smtClean="0">
                <a:solidFill>
                  <a:schemeClr val="bg1"/>
                </a:solidFill>
              </a:rPr>
              <a:t> to 24</a:t>
            </a:r>
            <a:r>
              <a:rPr lang="en-GB" sz="4800" b="1" baseline="30000" dirty="0" smtClean="0">
                <a:solidFill>
                  <a:schemeClr val="bg1"/>
                </a:solidFill>
              </a:rPr>
              <a:t>th</a:t>
            </a:r>
            <a:r>
              <a:rPr lang="en-GB" sz="4800" b="1" dirty="0" smtClean="0">
                <a:solidFill>
                  <a:schemeClr val="bg1"/>
                </a:solidFill>
              </a:rPr>
              <a:t>  </a:t>
            </a:r>
          </a:p>
          <a:p>
            <a:pPr algn="ctr"/>
            <a:r>
              <a:rPr lang="en-GB" sz="4800" b="1" dirty="0" smtClean="0">
                <a:solidFill>
                  <a:schemeClr val="bg1"/>
                </a:solidFill>
              </a:rPr>
              <a:t>May</a:t>
            </a:r>
          </a:p>
          <a:p>
            <a:pPr algn="ctr"/>
            <a:r>
              <a:rPr lang="en-GB" sz="4800" b="1" dirty="0" smtClean="0">
                <a:solidFill>
                  <a:schemeClr val="bg1"/>
                </a:solidFill>
              </a:rPr>
              <a:t>2024</a:t>
            </a:r>
            <a:endParaRPr lang="en-GB" sz="48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20888" y="3707904"/>
            <a:ext cx="424847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6600CC"/>
                </a:solidFill>
              </a:rPr>
              <a:t>If you are registered for online services you can book your appointment via online services.  If not you can call </a:t>
            </a:r>
            <a:r>
              <a:rPr lang="en-GB" sz="2000" b="1" dirty="0" smtClean="0">
                <a:solidFill>
                  <a:srgbClr val="6600CC"/>
                </a:solidFill>
              </a:rPr>
              <a:t>us on </a:t>
            </a:r>
            <a:r>
              <a:rPr lang="en-GB" sz="3200" b="1" dirty="0" smtClean="0">
                <a:solidFill>
                  <a:srgbClr val="6600CC"/>
                </a:solidFill>
              </a:rPr>
              <a:t>01382 221976</a:t>
            </a:r>
            <a:endParaRPr lang="en-GB" sz="3200" b="1" dirty="0" smtClean="0">
              <a:solidFill>
                <a:srgbClr val="002060"/>
              </a:solidFill>
            </a:endParaRPr>
          </a:p>
          <a:p>
            <a:pPr algn="ctr"/>
            <a:endParaRPr lang="en-GB" sz="1200" b="1" dirty="0" smtClean="0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165304" y="1979712"/>
            <a:ext cx="432048" cy="504056"/>
          </a:xfrm>
          <a:prstGeom prst="ellipse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157192" y="2195736"/>
            <a:ext cx="360040" cy="3600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221088" y="8604448"/>
            <a:ext cx="360040" cy="36004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 rot="21122585">
            <a:off x="3096583" y="7646356"/>
            <a:ext cx="1872208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solidFill>
                  <a:srgbClr val="FF33CC"/>
                </a:solidFill>
              </a:rPr>
              <a:t>&amp;</a:t>
            </a:r>
            <a:endParaRPr lang="en-GB" sz="9600" b="1" dirty="0">
              <a:solidFill>
                <a:srgbClr val="FF33CC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21122585">
            <a:off x="3448028" y="8651778"/>
            <a:ext cx="122413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 rot="21122585">
            <a:off x="4221698" y="8242939"/>
            <a:ext cx="360040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620688" y="4860032"/>
            <a:ext cx="360040" cy="360040"/>
          </a:xfrm>
          <a:prstGeom prst="ellips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3789040" y="1835696"/>
            <a:ext cx="360040" cy="36004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6381328" y="6012160"/>
            <a:ext cx="360040" cy="360040"/>
          </a:xfrm>
          <a:prstGeom prst="ellipse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2376265" y="5386036"/>
            <a:ext cx="432048" cy="504056"/>
          </a:xfrm>
          <a:prstGeom prst="ellipse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509120" y="7641049"/>
            <a:ext cx="20882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9933FF"/>
                </a:solidFill>
              </a:rPr>
              <a:t>The earlier cervical cancer is found, the easier it is to treat</a:t>
            </a:r>
            <a:endParaRPr lang="en-GB" sz="2000" b="1" dirty="0">
              <a:solidFill>
                <a:srgbClr val="9933FF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88640" y="6300192"/>
            <a:ext cx="360040" cy="36004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2852936" y="2959948"/>
            <a:ext cx="35283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6600CC"/>
                </a:solidFill>
              </a:rPr>
              <a:t>Are you overdue or  have never had a smear test?</a:t>
            </a:r>
          </a:p>
          <a:p>
            <a:pPr algn="ctr"/>
            <a:endParaRPr lang="en-GB" sz="2200" b="1" dirty="0" smtClean="0">
              <a:solidFill>
                <a:srgbClr val="6600CC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32656" y="6902385"/>
            <a:ext cx="28083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GB" sz="16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08920" y="6118428"/>
            <a:ext cx="374441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rgbClr val="6600CC"/>
                </a:solidFill>
              </a:rPr>
              <a:t>You can call the </a:t>
            </a:r>
            <a:r>
              <a:rPr lang="en-GB" b="1" dirty="0" smtClean="0">
                <a:solidFill>
                  <a:srgbClr val="6600CC"/>
                </a:solidFill>
              </a:rPr>
              <a:t>practice Monday </a:t>
            </a:r>
            <a:r>
              <a:rPr lang="en-GB" b="1" dirty="0" smtClean="0">
                <a:solidFill>
                  <a:srgbClr val="6600CC"/>
                </a:solidFill>
              </a:rPr>
              <a:t>to Friday </a:t>
            </a:r>
            <a:r>
              <a:rPr lang="en-GB" sz="2000" b="1" dirty="0" smtClean="0">
                <a:solidFill>
                  <a:srgbClr val="6600CC"/>
                </a:solidFill>
              </a:rPr>
              <a:t>between 9.00-11.00am and 1.30-3.30pm </a:t>
            </a:r>
            <a:r>
              <a:rPr lang="en-GB" b="1" dirty="0" smtClean="0">
                <a:solidFill>
                  <a:srgbClr val="6600CC"/>
                </a:solidFill>
              </a:rPr>
              <a:t>to make an appointment </a:t>
            </a:r>
            <a:endParaRPr lang="en-GB" dirty="0">
              <a:solidFill>
                <a:srgbClr val="6600CC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260648" y="3995936"/>
            <a:ext cx="360040" cy="432048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1556792" y="6084168"/>
            <a:ext cx="432048" cy="39553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093296" y="1115616"/>
            <a:ext cx="360040" cy="36004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1484784" y="4716016"/>
            <a:ext cx="432048" cy="432048"/>
          </a:xfrm>
          <a:prstGeom prst="ellips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5" name="Picture 44" descr="thumbnail_Hillbank_Health_Centre__1_-removebg-previ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80" y="6588224"/>
            <a:ext cx="2232248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268</TotalTime>
  <Words>77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Metro</vt:lpstr>
      <vt:lpstr>Slide 1</vt:lpstr>
    </vt:vector>
  </TitlesOfParts>
  <Company>NHS Tayside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emuir1</dc:creator>
  <cp:lastModifiedBy>scargill2</cp:lastModifiedBy>
  <cp:revision>54</cp:revision>
  <dcterms:created xsi:type="dcterms:W3CDTF">2024-02-02T13:32:12Z</dcterms:created>
  <dcterms:modified xsi:type="dcterms:W3CDTF">2024-04-29T14:05:10Z</dcterms:modified>
</cp:coreProperties>
</file>