
<file path=[Content_Types].xml><?xml version="1.0" encoding="utf-8"?>
<Types xmlns="http://schemas.openxmlformats.org/package/2006/content-types">
  <Default Extension="png" ContentType="image/png"/>
  <Default Extension="svg" ContentType="image/sv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797675" cy="9872663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115" d="100"/>
          <a:sy n="115" d="100"/>
        </p:scale>
        <p:origin x="786" y="120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0.27</c:v>
                </c:pt>
                <c:pt idx="1">
                  <c:v>0.33</c:v>
                </c:pt>
                <c:pt idx="2">
                  <c:v>0.4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0.56999999999999995</c:v>
                </c:pt>
                <c:pt idx="1">
                  <c:v>0.32</c:v>
                </c:pt>
                <c:pt idx="2">
                  <c:v>0.11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0.59</c:v>
                </c:pt>
                <c:pt idx="1">
                  <c:v>0.35</c:v>
                </c:pt>
                <c:pt idx="2">
                  <c:v>0.06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0.66</c:v>
                </c:pt>
                <c:pt idx="1">
                  <c:v>0.31</c:v>
                </c:pt>
                <c:pt idx="2">
                  <c:v>0.04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0.59</c:v>
                </c:pt>
                <c:pt idx="1">
                  <c:v>0.39</c:v>
                </c:pt>
                <c:pt idx="2">
                  <c:v>0.03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0.43</c:v>
                </c:pt>
                <c:pt idx="1">
                  <c:v>0.39</c:v>
                </c:pt>
                <c:pt idx="2">
                  <c:v>0.18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0.12</c:v>
                </c:pt>
                <c:pt idx="1">
                  <c:v>0.34</c:v>
                </c:pt>
                <c:pt idx="2">
                  <c:v>0.54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0.43</c:v>
                </c:pt>
                <c:pt idx="1">
                  <c:v>0.5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0.25</c:v>
                </c:pt>
                <c:pt idx="1">
                  <c:v>0.3</c:v>
                </c:pt>
                <c:pt idx="2">
                  <c:v>0.46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0.65</c:v>
                </c:pt>
                <c:pt idx="1">
                  <c:v>0.35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0.73</c:v>
                </c:pt>
                <c:pt idx="1">
                  <c:v>0.25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0.43</c:v>
                </c:pt>
                <c:pt idx="1">
                  <c:v>0.39</c:v>
                </c:pt>
                <c:pt idx="2">
                  <c:v>0.18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0.48</c:v>
                </c:pt>
                <c:pt idx="1">
                  <c:v>0.43</c:v>
                </c:pt>
                <c:pt idx="2">
                  <c:v>0.09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0.56000000000000005</c:v>
                </c:pt>
                <c:pt idx="1">
                  <c:v>0.37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hq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M83079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M83079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Dr J Greig &amp; Partners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Moorland Medical Centre, Dyson House,Regent Street, Leek ST13 6LU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36%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278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101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M83079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8" name="P_Name_Label">
            <a:extLst>
              <a:ext uri="{FF2B5EF4-FFF2-40B4-BE49-F238E27FC236}">
                <a16:creationId xmlns:a16="http://schemas.microsoft.com/office/drawing/2014/main" id="{F3003C1E-57F3-46B0-9651-B24FDBB32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8325" y="44197"/>
            <a:ext cx="7846545" cy="646331"/>
          </a:xfrm>
          <a:prstGeom prst="rect">
            <a:avLst/>
          </a:prstGeom>
          <a:noFill/>
        </p:spPr>
        <p:txBody>
          <a:bodyPr wrap="square" lIns="0" rIns="0" rtlCol="0" anchor="ctr">
            <a:normAutofit/>
          </a:bodyPr>
          <a:lstStyle/>
          <a:p>
            <a:r>
              <a:rPr lang="en-GB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J Greig &amp; Partners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2022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https://gp-patient.co.uk/PatientExperiences?practicecode=M83079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29" name="P_T1" descr="P_T1&#10;">
            <a:extLst>
              <a:ext uri="{FF2B5EF4-FFF2-40B4-BE49-F238E27FC236}">
                <a16:creationId xmlns:a16="http://schemas.microsoft.com/office/drawing/2014/main" id="{A339A496-6739-41ED-ADBE-744F667EF369}"/>
              </a:ext>
            </a:extLst>
          </p:cNvPr>
          <p:cNvSpPr txBox="1"/>
          <p:nvPr/>
        </p:nvSpPr>
        <p:spPr>
          <a:xfrm>
            <a:off x="4434162" y="1982790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60%</a:t>
            </a:r>
          </a:p>
        </p:txBody>
      </p:sp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2" name="P_T2" descr="P_T2&#10;">
            <a:extLst>
              <a:ext uri="{FF2B5EF4-FFF2-40B4-BE49-F238E27FC236}">
                <a16:creationId xmlns:a16="http://schemas.microsoft.com/office/drawing/2014/main" id="{01A97967-81D0-4EE8-A2CC-D5926F2B865F}"/>
              </a:ext>
            </a:extLst>
          </p:cNvPr>
          <p:cNvSpPr txBox="1"/>
          <p:nvPr/>
        </p:nvSpPr>
        <p:spPr>
          <a:xfrm>
            <a:off x="7379287" y="1978091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46%</a:t>
            </a:r>
          </a:p>
        </p:txBody>
      </p:sp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5" name="P_T3" descr="P_T3&#10;">
            <a:extLst>
              <a:ext uri="{FF2B5EF4-FFF2-40B4-BE49-F238E27FC236}">
                <a16:creationId xmlns:a16="http://schemas.microsoft.com/office/drawing/2014/main" id="{00F9F334-61DB-4A4A-8125-48E44A8199A1}"/>
              </a:ext>
            </a:extLst>
          </p:cNvPr>
          <p:cNvSpPr txBox="1"/>
          <p:nvPr/>
        </p:nvSpPr>
        <p:spPr>
          <a:xfrm>
            <a:off x="10380110" y="1955603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93%</a:t>
            </a:r>
          </a:p>
        </p:txBody>
      </p:sp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8" name="P_T4" descr="P_T4&#10;">
            <a:extLst>
              <a:ext uri="{FF2B5EF4-FFF2-40B4-BE49-F238E27FC236}">
                <a16:creationId xmlns:a16="http://schemas.microsoft.com/office/drawing/2014/main" id="{631C08C5-B2BB-488C-98BD-CC7B2B5FED15}"/>
              </a:ext>
            </a:extLst>
          </p:cNvPr>
          <p:cNvSpPr txBox="1"/>
          <p:nvPr/>
        </p:nvSpPr>
        <p:spPr>
          <a:xfrm>
            <a:off x="4430473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54%</a:t>
            </a:r>
          </a:p>
        </p:txBody>
      </p:sp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1" name="P_T5" descr="P_T5&#10;">
            <a:extLst>
              <a:ext uri="{FF2B5EF4-FFF2-40B4-BE49-F238E27FC236}">
                <a16:creationId xmlns:a16="http://schemas.microsoft.com/office/drawing/2014/main" id="{F696D8A3-4A69-4C70-83DB-F5E7C38E21E1}"/>
              </a:ext>
            </a:extLst>
          </p:cNvPr>
          <p:cNvSpPr txBox="1"/>
          <p:nvPr/>
        </p:nvSpPr>
        <p:spPr>
          <a:xfrm>
            <a:off x="7405291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65%</a:t>
            </a:r>
          </a:p>
        </p:txBody>
      </p:sp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9909971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43" name="P_T6" descr="P_T6&#10;">
            <a:extLst>
              <a:ext uri="{FF2B5EF4-FFF2-40B4-BE49-F238E27FC236}">
                <a16:creationId xmlns:a16="http://schemas.microsoft.com/office/drawing/2014/main" id="{4B22DE65-6483-4F6E-84AA-A03E63C7910C}"/>
              </a:ext>
            </a:extLst>
          </p:cNvPr>
          <p:cNvSpPr txBox="1"/>
          <p:nvPr/>
        </p:nvSpPr>
        <p:spPr>
          <a:xfrm>
            <a:off x="10380109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73%</a:t>
            </a:r>
          </a:p>
        </p:txBody>
      </p:sp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8" name="P_T7" descr="P_T7&#10;">
            <a:extLst>
              <a:ext uri="{FF2B5EF4-FFF2-40B4-BE49-F238E27FC236}">
                <a16:creationId xmlns:a16="http://schemas.microsoft.com/office/drawing/2014/main" id="{C8F08215-F3C9-49B3-BD99-7EB698357B96}"/>
              </a:ext>
            </a:extLst>
          </p:cNvPr>
          <p:cNvSpPr txBox="1"/>
          <p:nvPr/>
        </p:nvSpPr>
        <p:spPr>
          <a:xfrm>
            <a:off x="995523" y="471165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82%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P_Name">
            <a:extLst>
              <a:ext uri="{FF2B5EF4-FFF2-40B4-BE49-F238E27FC236}">
                <a16:creationId xmlns:a16="http://schemas.microsoft.com/office/drawing/2014/main" id="{9E8195CF-515D-4C34-9902-8A149097831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8325" y="44197"/>
            <a:ext cx="7846545" cy="646331"/>
          </a:xfrm>
          <a:prstGeom prst="rect">
            <a:avLst/>
          </a:prstGeom>
          <a:noFill/>
        </p:spPr>
        <p:txBody>
          <a:bodyPr wrap="square" lIns="0" rIns="0" rtlCol="0" anchor="ctr">
            <a:normAutofit/>
          </a:bodyPr>
          <a:lstStyle/>
          <a:p>
            <a:r>
              <a:rPr lang="en-GB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J Greig &amp; Partners</a:t>
            </a: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2022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Dr J Greig &amp; Partners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Moorland Medical Centre, Dyson House,Regent Street, Leek ST13 6LU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M83079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36%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101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278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https://gp-patient.co.uk/PatientExperiences?practicecode=M83079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91%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93%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89%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94%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96%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419243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97%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82%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3.9600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94DFD0-69E0-4EE1-9ED8-8A99BA239BE7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dcmitype/"/>
    <ds:schemaRef ds:uri="8fb53b4f-1204-4cd9-8a55-a9d7af4fbf3e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9d2b163f-2795-4980-a00f-d619f53f7de8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5124</TotalTime>
  <Words>563</Words>
  <Application>Microsoft Office PowerPoint</Application>
  <PresentationFormat>Widescreen</PresentationFormat>
  <Paragraphs>208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HelveticaNeueLT Std Lt Cn</vt:lpstr>
      <vt:lpstr>Segoe UI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Rachel Hurst (M83079)</cp:lastModifiedBy>
  <cp:revision>205</cp:revision>
  <cp:lastPrinted>2022-08-25T11:04:17Z</cp:lastPrinted>
  <dcterms:created xsi:type="dcterms:W3CDTF">2022-02-15T10:00:54Z</dcterms:created>
  <dcterms:modified xsi:type="dcterms:W3CDTF">2022-08-25T11:15:08Z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</Properties>
</file>