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704" autoAdjust="0"/>
  </p:normalViewPr>
  <p:slideViewPr>
    <p:cSldViewPr snapToGrid="0" snapToObjects="1">
      <p:cViewPr varScale="1">
        <p:scale>
          <a:sx n="61" d="100"/>
          <a:sy n="61" d="100"/>
        </p:scale>
        <p:origin x="-56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8C08-5245-BB46-80A3-8DAE51E3D1D8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82CF-1FE1-3A4F-A107-BF4C3A84E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9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8C08-5245-BB46-80A3-8DAE51E3D1D8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82CF-1FE1-3A4F-A107-BF4C3A84E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6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8C08-5245-BB46-80A3-8DAE51E3D1D8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82CF-1FE1-3A4F-A107-BF4C3A84E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98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8C08-5245-BB46-80A3-8DAE51E3D1D8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82CF-1FE1-3A4F-A107-BF4C3A84E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3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8C08-5245-BB46-80A3-8DAE51E3D1D8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82CF-1FE1-3A4F-A107-BF4C3A84E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7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8C08-5245-BB46-80A3-8DAE51E3D1D8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82CF-1FE1-3A4F-A107-BF4C3A84E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3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8C08-5245-BB46-80A3-8DAE51E3D1D8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82CF-1FE1-3A4F-A107-BF4C3A84E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4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8C08-5245-BB46-80A3-8DAE51E3D1D8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82CF-1FE1-3A4F-A107-BF4C3A84E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1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8C08-5245-BB46-80A3-8DAE51E3D1D8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82CF-1FE1-3A4F-A107-BF4C3A84E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62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8C08-5245-BB46-80A3-8DAE51E3D1D8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82CF-1FE1-3A4F-A107-BF4C3A84E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1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8C08-5245-BB46-80A3-8DAE51E3D1D8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82CF-1FE1-3A4F-A107-BF4C3A84E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A8C08-5245-BB46-80A3-8DAE51E3D1D8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A82CF-1FE1-3A4F-A107-BF4C3A84E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1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553" y="193901"/>
            <a:ext cx="8996164" cy="1270044"/>
          </a:xfrm>
        </p:spPr>
        <p:txBody>
          <a:bodyPr>
            <a:norm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Want to cut your risk of diabetes by 40% without taking tablets or dieting?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3741" y="1607875"/>
            <a:ext cx="6400800" cy="4829604"/>
          </a:xfrm>
        </p:spPr>
        <p:txBody>
          <a:bodyPr>
            <a:normAutofit/>
          </a:bodyPr>
          <a:lstStyle/>
          <a:p>
            <a:r>
              <a:rPr lang="mr-IN" sz="2000" dirty="0" smtClean="0"/>
              <a:t>…</a:t>
            </a:r>
            <a:r>
              <a:rPr lang="en-GB" sz="2000" dirty="0" smtClean="0"/>
              <a:t>and also cut your risk of breast and bowel cancer, heart disease and dementia by up to 35%?</a:t>
            </a:r>
          </a:p>
          <a:p>
            <a:endParaRPr lang="en-GB" sz="1600" dirty="0"/>
          </a:p>
          <a:p>
            <a:r>
              <a:rPr lang="en-GB" sz="2000" dirty="0" smtClean="0"/>
              <a:t>It sounds too good to be true but these are all benefits of being physically active!</a:t>
            </a:r>
          </a:p>
          <a:p>
            <a:r>
              <a:rPr lang="en-GB" sz="2000" dirty="0" smtClean="0"/>
              <a:t>Just increase your activity levels by 10 minutes at a time, aiming for 150 minutes a week. You don’t have to be Mo Farah, just find an activity that you enjoy and build up gradually. You will sleep better and fight stress too!</a:t>
            </a:r>
          </a:p>
          <a:p>
            <a:endParaRPr lang="en-GB" sz="2000" dirty="0"/>
          </a:p>
          <a:p>
            <a:endParaRPr lang="en-GB" sz="2400" dirty="0" smtClean="0"/>
          </a:p>
        </p:txBody>
      </p:sp>
      <p:pic>
        <p:nvPicPr>
          <p:cNvPr id="4" name="Picture 3" descr="rbrs_00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541" y="1463945"/>
            <a:ext cx="1158968" cy="1173096"/>
          </a:xfrm>
          <a:prstGeom prst="rect">
            <a:avLst/>
          </a:prstGeom>
        </p:spPr>
      </p:pic>
      <p:pic>
        <p:nvPicPr>
          <p:cNvPr id="5" name="Picture 4" descr="rbs1_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07" y="1463945"/>
            <a:ext cx="1163297" cy="1192485"/>
          </a:xfrm>
          <a:prstGeom prst="rect">
            <a:avLst/>
          </a:prstGeom>
        </p:spPr>
      </p:pic>
      <p:pic>
        <p:nvPicPr>
          <p:cNvPr id="6" name="Picture 5" descr="Parkru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55" y="5744289"/>
            <a:ext cx="1368486" cy="688342"/>
          </a:xfrm>
          <a:prstGeom prst="rect">
            <a:avLst/>
          </a:prstGeom>
        </p:spPr>
      </p:pic>
      <p:pic>
        <p:nvPicPr>
          <p:cNvPr id="7" name="Picture 6" descr="thisgirlca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36" y="4852348"/>
            <a:ext cx="3237127" cy="1580283"/>
          </a:xfrm>
          <a:prstGeom prst="rect">
            <a:avLst/>
          </a:prstGeom>
        </p:spPr>
      </p:pic>
      <p:pic>
        <p:nvPicPr>
          <p:cNvPr id="8" name="Picture 7" descr="couch to 5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791" y="5143200"/>
            <a:ext cx="1793416" cy="128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6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102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Want to cut your risk of diabetes by 40% without taking tablets or dieting?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Want to cut your risk of diabetes by 40% without taking tablets or dieting?</dc:title>
  <dc:creator>Stephen Evans</dc:creator>
  <cp:lastModifiedBy>Caroline Moyes</cp:lastModifiedBy>
  <cp:revision>6</cp:revision>
  <dcterms:created xsi:type="dcterms:W3CDTF">2017-05-02T12:17:58Z</dcterms:created>
  <dcterms:modified xsi:type="dcterms:W3CDTF">2017-06-07T11:17:19Z</dcterms:modified>
</cp:coreProperties>
</file>