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0.11</c:v>
                </c:pt>
                <c:pt idx="1">
                  <c:v>0.46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0.38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0.43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0.36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0.12</c:v>
                </c:pt>
                <c:pt idx="1">
                  <c:v>0.3</c:v>
                </c:pt>
                <c:pt idx="2">
                  <c:v>0.57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0.43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0.37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0.73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0.36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0.36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0.35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F86018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F86018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Ecclesbourne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Ecclesbourne, 1 Warwick Terrace, Lea Bridge Road E17 9DP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F86018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Ecclesbourne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https://gp-patient.co.uk/PatientExperiences?practicecode=F86018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57%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43%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60%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52%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Ecclesbourne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Ecclesbourne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Ecclesbourne, 1 Warwick Terrace, Lea Bridge Road E17 9DP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F86018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https://gp-patient.co.uk/PatientExperiences?practicecode=F86018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5113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Linford Young</cp:lastModifiedBy>
  <cp:revision>205</cp:revision>
  <dcterms:created xsi:type="dcterms:W3CDTF">2022-02-15T10:00:54Z</dcterms:created>
  <dcterms:modified xsi:type="dcterms:W3CDTF">2023-04-24T11:46:05Z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