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9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0.33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0.39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0.35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0.38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0.33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0.25</c:v>
                </c:pt>
                <c:pt idx="1">
                  <c:v>0.49</c:v>
                </c:pt>
                <c:pt idx="2">
                  <c:v>0.27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0.31</c:v>
                </c:pt>
                <c:pt idx="2">
                  <c:v>0.52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0.45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0.33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0.35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0.32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C82056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C82056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Glenfield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111 Station Road, Glenfield, Leicester, LE3 8GS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42%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C82056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Https://Gp-Patient.Co.Uk/Patientexperience/Results?Code=C82056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Glenfield Surgery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87%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48%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73%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79%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Glenfield Surgery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111 Station Road, Glenfield, Leicester, LE3 8GS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C82056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42%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Https://Gp-Patient.Co.Uk/Patientexperience/Results?Code=C82056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Glenfield Surgery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HOLLIES, Megan (THE GLENFIELD SURGERY)</cp:lastModifiedBy>
  <cp:revision>254</cp:revision>
  <dcterms:created xsi:type="dcterms:W3CDTF">2022-02-15T10:00:54Z</dcterms:created>
  <dcterms:modified xsi:type="dcterms:W3CDTF">2025-08-18T09:07:38Z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