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1" r:id="rId6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Rachel Williams" initials="RW" lastIdx="0" clrIdx="6"/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8" name="Nina Makojnik" initials="NM" lastIdx="0" clrIdx="7"/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Victoria Elsey" initials="VE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01" autoAdjust="0"/>
    <p:restoredTop sz="96005" autoAdjust="0"/>
  </p:normalViewPr>
  <p:slideViewPr>
    <p:cSldViewPr snapToGrid="0" showGuides="1">
      <p:cViewPr varScale="1">
        <p:scale>
          <a:sx n="114" d="100"/>
          <a:sy n="114" d="100"/>
        </p:scale>
        <p:origin x="900" y="102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0.34</c:v>
                </c:pt>
                <c:pt idx="1">
                  <c:v>0.37</c:v>
                </c:pt>
                <c:pt idx="2">
                  <c:v>0.28999999999999998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</a:t>
                    </a:r>
                    <a:r>
                      <a:rPr lang="en-US" baseline="0"/>
                      <a:t> </a:t>
                    </a:r>
                    <a:fld id="{88C92493-12F6-417B-AC0D-F31860002409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7FF54A4F-FE74-47C1-9CDA-F9D5F252416F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0.52</c:v>
                </c:pt>
                <c:pt idx="1">
                  <c:v>0.34</c:v>
                </c:pt>
                <c:pt idx="2">
                  <c:v>0.14000000000000001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0.56000000000000005</c:v>
                </c:pt>
                <c:pt idx="1">
                  <c:v>0.37</c:v>
                </c:pt>
                <c:pt idx="2">
                  <c:v>7.0000000000000007E-2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0.61</c:v>
                </c:pt>
                <c:pt idx="1">
                  <c:v>0.25</c:v>
                </c:pt>
                <c:pt idx="2">
                  <c:v>0.14000000000000001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0.55000000000000004</c:v>
                </c:pt>
                <c:pt idx="1">
                  <c:v>0.37</c:v>
                </c:pt>
                <c:pt idx="2">
                  <c:v>0.08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0.37</c:v>
                </c:pt>
                <c:pt idx="1">
                  <c:v>0.34</c:v>
                </c:pt>
                <c:pt idx="2">
                  <c:v>0.28999999999999998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19999999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0.21</c:v>
                </c:pt>
                <c:pt idx="1">
                  <c:v>0.37</c:v>
                </c:pt>
                <c:pt idx="2">
                  <c:v>0.42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easy
</a:t>
                    </a:r>
                    <a:fld id="{FF6D2FFB-576D-4634-9B91-EA3F4B8749CB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easy
</a:t>
                    </a:r>
                    <a:fld id="{77E707CB-D8AC-4639-86B1-0FE8BF6F9D92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0.05</c:v>
                </c:pt>
                <c:pt idx="1">
                  <c:v>0.32</c:v>
                </c:pt>
                <c:pt idx="2">
                  <c:v>0.42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helpful
</a:t>
                    </a:r>
                    <a:fld id="{783B011B-1A8E-4E69-8A7C-B91ED874EB40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584940000000001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helpful
</a:t>
                    </a:r>
                    <a:fld id="{CC2BA9E5-8B87-42E8-B29B-557CC95FE11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0.37</c:v>
                </c:pt>
                <c:pt idx="1">
                  <c:v>0.48</c:v>
                </c:pt>
                <c:pt idx="2">
                  <c:v>0.19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0.83</c:v>
                </c:pt>
                <c:pt idx="1">
                  <c:v>0.12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0.92</c:v>
                </c:pt>
                <c:pt idx="1">
                  <c:v>0.08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0.37</c:v>
                </c:pt>
                <c:pt idx="1">
                  <c:v>0.34</c:v>
                </c:pt>
                <c:pt idx="2">
                  <c:v>0.28999999999999998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definitely
</a:t>
                    </a:r>
                    <a:fld id="{16EF9946-D17F-4D05-A727-C17EE4165483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to some extent
</a:t>
                    </a:r>
                    <a:fld id="{CAE45411-F344-45DF-AC5B-022B19562FD8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0.62</c:v>
                </c:pt>
                <c:pt idx="1">
                  <c:v>0.33</c:v>
                </c:pt>
                <c:pt idx="2">
                  <c:v>0.06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 </a:t>
                    </a:r>
                    <a:fld id="{477ED6F0-4FFA-4C20-ACF3-97C26A8034D8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552E5337-A87D-45BF-A94B-256EF77956B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0.49</c:v>
                </c:pt>
                <c:pt idx="1">
                  <c:v>0.33</c:v>
                </c:pt>
                <c:pt idx="2">
                  <c:v>0.18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avLst/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avLst/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avLst/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hyperlink" Target="https://gp-patient.co.uk/PatientExperiences?practicecode=C81050" TargetMode="Externa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hyperlink" Target="https://gp-patient.co.uk/PatientExperiences?practicecode=C81050" TargetMode="Externa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contact this GP practice using their website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Helpfulness of reception and administrative team at this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after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within t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wo days of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contacting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GP practice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on the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The Village Surgery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The Hub, Shiners Way, Off Lees Lane, South Normanton DE55 2AA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33%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331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108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C81050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https://gp-patient.co.uk/PatientExperiences?practicecode=C81050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2661943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602191"/>
              </p:ext>
            </p:extLst>
          </p:nvPr>
        </p:nvGraphicFramePr>
        <p:xfrm>
          <a:off x="9225285" y="2710353"/>
          <a:ext cx="2792920" cy="7266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6398442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22013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062952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1972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57348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21952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506976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560057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4195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18437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Village Surgery</a:t>
            </a:r>
          </a:p>
        </p:txBody>
      </p:sp>
      <p:sp>
        <p:nvSpPr>
          <p:cNvPr id="5" name="P_CHART2_LOWBASEMESSAGE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3_LOWBASEMESSAGE">
            <a:extLst>
              <a:ext uri="{FF2B5EF4-FFF2-40B4-BE49-F238E27FC236}">
                <a16:creationId xmlns:a16="http://schemas.microsoft.com/office/drawing/2014/main" id="{45FACC70-6EC6-ECB6-A9E9-04C90501E24F}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4_LOWBASEMESSAGE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9526" y="449168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5_LOWBASEMESSAGE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CHART6_LOWBASEMESSAGE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1_LOWBASEMESSAGE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85%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83%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92%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37%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58%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71%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71%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had all the information they needed about the patient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The Village Surgery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The Hub, Shiners Way, Off Lees Lane, South Normanton DE55 2AA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C81050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33%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108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331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2" y="690997"/>
            <a:ext cx="3314546" cy="291264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 at last appointment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https://gp-patient.co.uk/PatientExperiences?practicecode=C81050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2793699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477734"/>
              </p:ext>
            </p:extLst>
          </p:nvPr>
        </p:nvGraphicFramePr>
        <p:xfrm>
          <a:off x="3279337" y="2716966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5450489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145389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1736672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782141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15117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Village Surgery</a:t>
            </a:r>
          </a:p>
        </p:txBody>
      </p:sp>
      <p:sp>
        <p:nvSpPr>
          <p:cNvPr id="2" name="P_CHART1_LOWBASEMESSAGE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2_LOWBASEMESSAGE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5" name="P_CHART3_LOWBASEMESSAGE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4_LOWBASEMESSAGE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5_LOWBASEMESSAGE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6_LOWBASEMESSAGE">
            <a:extLst>
              <a:ext uri="{FF2B5EF4-FFF2-40B4-BE49-F238E27FC236}">
                <a16:creationId xmlns:a16="http://schemas.microsoft.com/office/drawing/2014/main" id="{2025D59E-99D9-7798-2573-7485FBCFD4DE}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82%</a:t>
            </a:r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94%</a:t>
            </a:r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86%</a:t>
            </a:r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93%</a:t>
            </a:r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86%</a:t>
            </a:r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92%</a:t>
            </a:r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71%</a:t>
            </a:r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20348.0"/>
  <p:tag name="AS_RELEASE_DATE" val="2022.03.14"/>
  <p:tag name="AS_TITLE" val="Aspose.Slides for .NET 4.0 Client Profile"/>
  <p:tag name="AS_VERSION" val="22.3"/>
</p:tagLst>
</file>

<file path=ppt/theme/theme1.xml><?xml version="1.0" encoding="utf-8"?>
<a:theme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20" ma:contentTypeDescription="Create a new document." ma:contentTypeScope="" ma:versionID="74fb7e07138cb6642e4964aa2b9c0087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xmlns:ns4="cccaf3ac-2de9-44d4-aa31-54302fceb5f7" targetNamespace="http://schemas.microsoft.com/office/2006/metadata/properties" ma:root="true" ma:fieldsID="be0f3d0247cdc5f5e7e4f20eb17769cc" ns1:_="" ns2:_="" ns3:_="" ns4:_="">
    <xsd:import namespace="http://schemas.microsoft.com/sharepoint/v3"/>
    <xsd:import namespace="8fb53b4f-1204-4cd9-8a55-a9d7af4fbf3e"/>
    <xsd:import namespace="9d2b163f-2795-4980-a00f-d619f53f7de8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2dd72fbd-e727-49a0-b69d-9c12a1d60425}" ma:internalName="TaxCatchAll" ma:showField="CatchAllData" ma:web="9d2b163f-2795-4980-a00f-d619f53f7d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8fb53b4f-1204-4cd9-8a55-a9d7af4fbf3e">
      <Terms xmlns="http://schemas.microsoft.com/office/infopath/2007/PartnerControls"/>
    </lcf76f155ced4ddcb4097134ff3c332f>
    <TaxCatchAll xmlns="cccaf3ac-2de9-44d4-aa31-54302fceb5f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2539F9-5A59-46A3-8551-7CE186C19F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94DFD0-69E0-4EE1-9ED8-8A99BA239BE7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8fb53b4f-1204-4cd9-8a55-a9d7af4fbf3e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9d2b163f-2795-4980-a00f-d619f53f7de8"/>
    <ds:schemaRef ds:uri="http://www.w3.org/XML/1998/namespace"/>
    <ds:schemaRef ds:uri="http://purl.org/dc/terms/"/>
    <ds:schemaRef ds:uri="cccaf3ac-2de9-44d4-aa31-54302fceb5f7"/>
  </ds:schemaRefs>
</ds:datastoreItem>
</file>

<file path=customXml/itemProps3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604</Words>
  <Application>Microsoft Office PowerPoint</Application>
  <PresentationFormat>Widescreen</PresentationFormat>
  <Paragraphs>198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Levett</dc:creator>
  <cp:lastModifiedBy>MARRIOTT, Helen (THE VILLAGE SURGERY - C81050)</cp:lastModifiedBy>
  <cp:revision>235</cp:revision>
  <dcterms:created xsi:type="dcterms:W3CDTF">2022-02-15T10:00:54Z</dcterms:created>
  <dcterms:modified xsi:type="dcterms:W3CDTF">2024-08-01T12:11:32Z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0x0101005FAB909D2035A345A9E4149139BE13AC</vt:lpwstr>
  </property>
  <property fmtid="{D5CDD505-2E9C-101B-9397-08002B2CF9AE}" pid="3" name="MediaServiceImageTags">
    <vt:lpwstr/>
  </property>
</Properties>
</file>