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30" d="100"/>
          <a:sy n="130" d="100"/>
        </p:scale>
        <p:origin x="228" y="13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0.41</c:v>
                </c:pt>
                <c:pt idx="2">
                  <c:v>0.24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0.3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0.76</c:v>
                </c:pt>
                <c:pt idx="1">
                  <c:v>0.23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0.28000000000000003</c:v>
                </c:pt>
                <c:pt idx="2">
                  <c:v>0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0.3</c:v>
                </c:pt>
                <c:pt idx="2">
                  <c:v>0.01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0.36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0.19</c:v>
                </c:pt>
                <c:pt idx="1">
                  <c:v>0.61</c:v>
                </c:pt>
                <c:pt idx="2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0.39</c:v>
                </c:pt>
                <c:pt idx="2">
                  <c:v>0.13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</c:v>
                </c:pt>
                <c:pt idx="1">
                  <c:v>0.41</c:v>
                </c:pt>
                <c:pt idx="2">
                  <c:v>0.28999999999999998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0.88</c:v>
                </c:pt>
                <c:pt idx="1">
                  <c:v>0.12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0.36</c:v>
                </c:pt>
                <c:pt idx="2">
                  <c:v>0.11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0.34</c:v>
                </c:pt>
                <c:pt idx="2">
                  <c:v>0.05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0.28999999999999998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1030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1030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Credas Medical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Dale Road South, Darley Dale, Derbyshire DE4 2EU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49%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C81030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Credas Medical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https://gp-patient.co.uk/PatientExperiences?practicecode=C81030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76%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80%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77%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Credas Medical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Credas Medical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Dale Road South, Darley Dale, Derbyshire DE4 2EU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C81030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49%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https://gp-patient.co.uk/PatientExperiences?practicecode=C81030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100%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589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Clare Adams</cp:lastModifiedBy>
  <cp:revision>205</cp:revision>
  <dcterms:created xsi:type="dcterms:W3CDTF">2022-02-15T10:00:54Z</dcterms:created>
  <dcterms:modified xsi:type="dcterms:W3CDTF">2022-08-23T09:57:31Z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